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9" r:id="rId1"/>
  </p:sldMasterIdLst>
  <p:sldIdLst>
    <p:sldId id="256" r:id="rId2"/>
    <p:sldId id="258" r:id="rId3"/>
    <p:sldId id="262" r:id="rId4"/>
    <p:sldId id="269" r:id="rId5"/>
    <p:sldId id="259" r:id="rId6"/>
    <p:sldId id="260" r:id="rId7"/>
    <p:sldId id="263" r:id="rId8"/>
    <p:sldId id="265" r:id="rId9"/>
    <p:sldId id="266" r:id="rId10"/>
    <p:sldId id="261" r:id="rId11"/>
    <p:sldId id="267" r:id="rId12"/>
    <p:sldId id="268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_trad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FBD55D84-C32D-D643-B8BB-07154D3B3085}" type="datetimeFigureOut">
              <a:rPr lang="en-US" smtClean="0"/>
              <a:t>4/21/13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09490267-E4DB-E348-9ADE-1E58E277AA4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ricaabigail@gmail.com" TargetMode="External"/><Relationship Id="rId4" Type="http://schemas.openxmlformats.org/officeDocument/2006/relationships/hyperlink" Target="mailto:carolinacgq@gmail.com" TargetMode="External"/><Relationship Id="rId5" Type="http://schemas.openxmlformats.org/officeDocument/2006/relationships/hyperlink" Target="mailto:abigailcastillo12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roxygzz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eacecorps.gov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aloreme.blogspot.mx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8250"/>
            <a:ext cx="7772400" cy="727075"/>
          </a:xfrm>
        </p:spPr>
        <p:txBody>
          <a:bodyPr/>
          <a:lstStyle/>
          <a:p>
            <a:r>
              <a:rPr lang="en-US" dirty="0" smtClean="0"/>
              <a:t>Peace Corps Challenge</a:t>
            </a:r>
            <a:endParaRPr lang="en-US" dirty="0"/>
          </a:p>
        </p:txBody>
      </p:sp>
      <p:pic>
        <p:nvPicPr>
          <p:cNvPr id="4" name="Picture 3" descr="Screen Shot 2013-04-21 at 11.24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86200"/>
            <a:ext cx="6400800" cy="176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52401" y="6216650"/>
            <a:ext cx="9153525" cy="6413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/>
              <a:t>Ana Carolina         </a:t>
            </a:r>
            <a:r>
              <a:rPr lang="en-US" sz="2400" dirty="0" err="1" smtClean="0"/>
              <a:t>Sof</a:t>
            </a:r>
            <a:r>
              <a:rPr lang="en-US" sz="2400" dirty="0" err="1" smtClean="0"/>
              <a:t>ía</a:t>
            </a:r>
            <a:r>
              <a:rPr lang="en-US" sz="2400" dirty="0" smtClean="0"/>
              <a:t>         hector         </a:t>
            </a:r>
            <a:r>
              <a:rPr lang="en-US" sz="2400" dirty="0" err="1" smtClean="0"/>
              <a:t>erica</a:t>
            </a:r>
            <a:r>
              <a:rPr lang="en-US" sz="2400" dirty="0" smtClean="0"/>
              <a:t>            </a:t>
            </a:r>
            <a:r>
              <a:rPr lang="en-US" sz="2400" dirty="0" err="1" smtClean="0"/>
              <a:t>rossana</a:t>
            </a:r>
            <a:endParaRPr lang="en-US" sz="2400" dirty="0"/>
          </a:p>
        </p:txBody>
      </p:sp>
      <p:pic>
        <p:nvPicPr>
          <p:cNvPr id="7" name="Picture 6" descr="Screen Shot 2013-04-21 at 1.5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43" y="0"/>
            <a:ext cx="1887757" cy="983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3729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parte de la </a:t>
            </a:r>
            <a:r>
              <a:rPr lang="en-US" dirty="0" err="1" smtClean="0"/>
              <a:t>mercadotecnia</a:t>
            </a:r>
            <a:r>
              <a:rPr lang="en-US" dirty="0" smtClean="0"/>
              <a:t> IMPRESA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834162"/>
            <a:ext cx="7924800" cy="1369365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Diseñamos</a:t>
            </a:r>
            <a:r>
              <a:rPr lang="en-US" sz="2800" dirty="0" smtClean="0"/>
              <a:t> el </a:t>
            </a:r>
            <a:r>
              <a:rPr lang="en-US" sz="2800" dirty="0" err="1" smtClean="0"/>
              <a:t>nombre</a:t>
            </a:r>
            <a:r>
              <a:rPr lang="en-US" sz="2800" dirty="0" smtClean="0"/>
              <a:t> de </a:t>
            </a:r>
            <a:r>
              <a:rPr lang="en-US" sz="2800" dirty="0" err="1" smtClean="0"/>
              <a:t>nuestra</a:t>
            </a:r>
            <a:r>
              <a:rPr lang="en-US" sz="2800" dirty="0" smtClean="0"/>
              <a:t> </a:t>
            </a:r>
            <a:r>
              <a:rPr lang="en-US" sz="2800" dirty="0" err="1" smtClean="0"/>
              <a:t>organizaci</a:t>
            </a:r>
            <a:r>
              <a:rPr lang="en-US" sz="2800" dirty="0" err="1" smtClean="0"/>
              <a:t>ón</a:t>
            </a:r>
            <a:r>
              <a:rPr lang="en-US" sz="2800" dirty="0" smtClean="0"/>
              <a:t> </a:t>
            </a:r>
          </a:p>
          <a:p>
            <a:r>
              <a:rPr lang="en-US" sz="2800" dirty="0" err="1" smtClean="0"/>
              <a:t>Diseñamos</a:t>
            </a:r>
            <a:r>
              <a:rPr lang="en-US" sz="2800" dirty="0" smtClean="0"/>
              <a:t> el Logo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38" y="3001502"/>
            <a:ext cx="5138538" cy="2402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722939" y="5403632"/>
            <a:ext cx="1278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valorEME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9099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posters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creen Shot 2013-04-21 at 2.4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" y="1732027"/>
            <a:ext cx="4006332" cy="4665268"/>
          </a:xfrm>
          <a:prstGeom prst="rect">
            <a:avLst/>
          </a:prstGeom>
        </p:spPr>
      </p:pic>
      <p:pic>
        <p:nvPicPr>
          <p:cNvPr id="7" name="Picture 6" descr="Screen Shot 2013-04-21 at 2.44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52" y="1694408"/>
            <a:ext cx="3700897" cy="4702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41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Diseño</a:t>
            </a:r>
            <a:r>
              <a:rPr lang="en-US" dirty="0" smtClean="0"/>
              <a:t> de poster</a:t>
            </a:r>
            <a:endParaRPr lang="en-US" dirty="0"/>
          </a:p>
        </p:txBody>
      </p:sp>
      <p:pic>
        <p:nvPicPr>
          <p:cNvPr id="7" name="Picture 6" descr="Screen Shot 2013-04-21 at 2.4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83567"/>
            <a:ext cx="3678557" cy="47630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Screen Shot 2013-04-21 at 2.47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63" y="1567379"/>
            <a:ext cx="4358038" cy="4779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Screen Shot 2013-04-21 at 1.5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3163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</a:t>
            </a:r>
            <a:r>
              <a:rPr lang="en-US" dirty="0" err="1" smtClean="0"/>
              <a:t>íptico</a:t>
            </a:r>
            <a:r>
              <a:rPr lang="en-US" dirty="0" smtClean="0"/>
              <a:t> </a:t>
            </a:r>
            <a:r>
              <a:rPr lang="en-US" dirty="0" err="1" smtClean="0"/>
              <a:t>pagina</a:t>
            </a:r>
            <a:r>
              <a:rPr lang="en-US" dirty="0" smtClean="0"/>
              <a:t> 1</a:t>
            </a:r>
            <a:endParaRPr lang="en-US" dirty="0"/>
          </a:p>
        </p:txBody>
      </p:sp>
      <p:pic>
        <p:nvPicPr>
          <p:cNvPr id="4" name="Picture 3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creen Shot 2013-04-21 at 2.39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92" y="1428750"/>
            <a:ext cx="6548217" cy="507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Tríptico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" name="Picture 3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13-04-21 at 2.38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6" y="1417638"/>
            <a:ext cx="7016242" cy="53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540000" y="1841500"/>
            <a:ext cx="5588000" cy="889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¡</a:t>
            </a:r>
            <a:r>
              <a:rPr lang="en-US" sz="4000" dirty="0" err="1" smtClean="0"/>
              <a:t>M</a:t>
            </a:r>
            <a:r>
              <a:rPr lang="en-US" sz="2800" dirty="0" err="1" smtClean="0"/>
              <a:t>uchas</a:t>
            </a:r>
            <a:r>
              <a:rPr lang="en-US" sz="2800" dirty="0" smtClean="0"/>
              <a:t> Gracias !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roxygzz@gmail.com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3"/>
              </a:rPr>
              <a:t>ericaabigail@gmail.com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4"/>
              </a:rPr>
              <a:t>carolinacgq@gmail.com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hlinkClick r:id="rId5"/>
              </a:rPr>
              <a:t>abigailcastillo12@gmail.com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c</a:t>
            </a:r>
            <a:r>
              <a:rPr lang="en-US" sz="2800" dirty="0" smtClean="0"/>
              <a:t>acho_38@hotmail.com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68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5050"/>
            <a:ext cx="7924800" cy="758000"/>
          </a:xfrm>
        </p:spPr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Qu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Peace Corps?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7688" y="1224175"/>
            <a:ext cx="8236712" cy="4114800"/>
          </a:xfrm>
        </p:spPr>
        <p:txBody>
          <a:bodyPr/>
          <a:lstStyle/>
          <a:p>
            <a:r>
              <a:rPr lang="en-US" sz="2000" dirty="0" smtClean="0"/>
              <a:t>Se </a:t>
            </a:r>
            <a:r>
              <a:rPr lang="en-US" sz="2000" dirty="0" err="1" smtClean="0"/>
              <a:t>estableci</a:t>
            </a:r>
            <a:r>
              <a:rPr lang="en-US" sz="2000" dirty="0" err="1" smtClean="0"/>
              <a:t>ó</a:t>
            </a:r>
            <a:r>
              <a:rPr lang="en-US" sz="2000" dirty="0" smtClean="0"/>
              <a:t> </a:t>
            </a:r>
            <a:r>
              <a:rPr lang="en-US" sz="2000" dirty="0" err="1" smtClean="0"/>
              <a:t>oficialmente</a:t>
            </a:r>
            <a:r>
              <a:rPr lang="en-US" sz="2000" dirty="0" smtClean="0"/>
              <a:t> en: </a:t>
            </a:r>
            <a:r>
              <a:rPr lang="en-US" sz="2000" dirty="0" err="1" smtClean="0"/>
              <a:t>Marzo</a:t>
            </a:r>
            <a:r>
              <a:rPr lang="en-US" sz="2000" dirty="0" smtClean="0"/>
              <a:t> 1, 1961</a:t>
            </a:r>
          </a:p>
          <a:p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grupo</a:t>
            </a:r>
            <a:r>
              <a:rPr lang="en-US" sz="2000" dirty="0" smtClean="0"/>
              <a:t> de </a:t>
            </a:r>
            <a:r>
              <a:rPr lang="en-US" sz="2000" dirty="0" err="1" smtClean="0"/>
              <a:t>voluntarios</a:t>
            </a:r>
            <a:r>
              <a:rPr lang="en-US" sz="2000" dirty="0" smtClean="0"/>
              <a:t> (21 </a:t>
            </a:r>
            <a:r>
              <a:rPr lang="en-US" sz="2000" dirty="0" err="1"/>
              <a:t>a</a:t>
            </a:r>
            <a:r>
              <a:rPr lang="en-US" sz="2000" dirty="0" err="1" smtClean="0"/>
              <a:t>ños</a:t>
            </a:r>
            <a:r>
              <a:rPr lang="en-US" sz="2000" dirty="0" smtClean="0"/>
              <a:t> en </a:t>
            </a:r>
            <a:r>
              <a:rPr lang="en-US" sz="2000" dirty="0" err="1" smtClean="0"/>
              <a:t>adelante</a:t>
            </a:r>
            <a:r>
              <a:rPr lang="en-US" sz="2000" dirty="0" smtClean="0"/>
              <a:t>)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ayudan</a:t>
            </a:r>
            <a:r>
              <a:rPr lang="en-US" sz="2000" dirty="0" smtClean="0"/>
              <a:t> a personas a </a:t>
            </a:r>
            <a:r>
              <a:rPr lang="en-US" sz="2000" dirty="0" err="1" smtClean="0"/>
              <a:t>encontrar</a:t>
            </a:r>
            <a:r>
              <a:rPr lang="en-US" sz="2000" dirty="0" smtClean="0"/>
              <a:t> </a:t>
            </a:r>
            <a:r>
              <a:rPr lang="en-US" sz="2000" dirty="0" err="1" smtClean="0"/>
              <a:t>sus</a:t>
            </a:r>
            <a:r>
              <a:rPr lang="en-US" sz="2000" dirty="0" smtClean="0"/>
              <a:t> </a:t>
            </a:r>
            <a:r>
              <a:rPr lang="en-US" sz="2000" dirty="0" err="1" smtClean="0"/>
              <a:t>necesidades</a:t>
            </a:r>
            <a:r>
              <a:rPr lang="en-US" sz="2000" dirty="0"/>
              <a:t> </a:t>
            </a:r>
            <a:r>
              <a:rPr lang="en-US" sz="2000" dirty="0" smtClean="0"/>
              <a:t>y </a:t>
            </a:r>
            <a:r>
              <a:rPr lang="en-US" sz="2000" dirty="0" err="1" smtClean="0"/>
              <a:t>educarlos</a:t>
            </a:r>
            <a:r>
              <a:rPr lang="en-US" sz="2000" dirty="0" smtClean="0"/>
              <a:t> en </a:t>
            </a:r>
            <a:r>
              <a:rPr lang="en-US" sz="2000" dirty="0" err="1" smtClean="0"/>
              <a:t>diversas</a:t>
            </a:r>
            <a:r>
              <a:rPr lang="en-US" sz="2000" dirty="0" smtClean="0"/>
              <a:t> </a:t>
            </a:r>
            <a:r>
              <a:rPr lang="en-US" sz="2000" dirty="0" err="1" smtClean="0"/>
              <a:t>áreas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ser</a:t>
            </a:r>
            <a:r>
              <a:rPr lang="en-US" sz="2000" dirty="0" smtClean="0"/>
              <a:t>  </a:t>
            </a:r>
            <a:r>
              <a:rPr lang="en-US" sz="2000" dirty="0" err="1" smtClean="0"/>
              <a:t>apoyados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Tamibén</a:t>
            </a:r>
            <a:r>
              <a:rPr lang="en-US" sz="2000" dirty="0"/>
              <a:t> </a:t>
            </a:r>
            <a:r>
              <a:rPr lang="en-US" sz="2000" dirty="0" err="1"/>
              <a:t>promueve</a:t>
            </a:r>
            <a:r>
              <a:rPr lang="en-US" sz="2000" dirty="0"/>
              <a:t> un  </a:t>
            </a:r>
            <a:r>
              <a:rPr lang="en-US" sz="2000" dirty="0" err="1"/>
              <a:t>mejor</a:t>
            </a:r>
            <a:r>
              <a:rPr lang="en-US" sz="2000" dirty="0"/>
              <a:t> </a:t>
            </a:r>
            <a:r>
              <a:rPr lang="en-US" sz="2000" dirty="0" err="1"/>
              <a:t>conocimiento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otras</a:t>
            </a:r>
            <a:r>
              <a:rPr lang="en-US" sz="2000" dirty="0"/>
              <a:t> personas y </a:t>
            </a:r>
            <a:r>
              <a:rPr lang="en-US" sz="2000" dirty="0" err="1" smtClean="0"/>
              <a:t>países</a:t>
            </a:r>
            <a:endParaRPr lang="en-US" sz="2000" dirty="0" smtClean="0"/>
          </a:p>
          <a:p>
            <a:r>
              <a:rPr lang="en-US" sz="2000" dirty="0" smtClean="0"/>
              <a:t>Total de </a:t>
            </a:r>
            <a:r>
              <a:rPr lang="en-US" sz="2000" dirty="0" err="1" smtClean="0"/>
              <a:t>voluntarios</a:t>
            </a:r>
            <a:r>
              <a:rPr lang="en-US" sz="2000" dirty="0" smtClean="0"/>
              <a:t> y </a:t>
            </a:r>
            <a:r>
              <a:rPr lang="en-US" sz="2000" dirty="0" err="1" smtClean="0"/>
              <a:t>entrenadores</a:t>
            </a:r>
            <a:r>
              <a:rPr lang="en-US" sz="2000" dirty="0" smtClean="0"/>
              <a:t> a la </a:t>
            </a:r>
            <a:r>
              <a:rPr lang="en-US" sz="2000" dirty="0" err="1" smtClean="0"/>
              <a:t>fecha</a:t>
            </a:r>
            <a:r>
              <a:rPr lang="en-US" sz="2000" dirty="0" smtClean="0"/>
              <a:t>: 210,000</a:t>
            </a:r>
          </a:p>
          <a:p>
            <a:r>
              <a:rPr lang="en-US" dirty="0" err="1" smtClean="0"/>
              <a:t>S</a:t>
            </a:r>
            <a:r>
              <a:rPr lang="en-US" dirty="0" err="1" smtClean="0"/>
              <a:t>íguelos</a:t>
            </a:r>
            <a:r>
              <a:rPr lang="en-US" dirty="0" smtClean="0"/>
              <a:t> en la </a:t>
            </a:r>
            <a:r>
              <a:rPr lang="en-US" dirty="0" err="1" smtClean="0"/>
              <a:t>página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www.peacecorps.gov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3-04-21 at 2.01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8" y="3896181"/>
            <a:ext cx="8625951" cy="1645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506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980"/>
            <a:ext cx="7924800" cy="1026019"/>
          </a:xfrm>
        </p:spPr>
        <p:txBody>
          <a:bodyPr/>
          <a:lstStyle/>
          <a:p>
            <a:r>
              <a:rPr lang="en-US" dirty="0" err="1" smtClean="0"/>
              <a:t>Galeria</a:t>
            </a:r>
            <a:r>
              <a:rPr lang="en-US" dirty="0" smtClean="0"/>
              <a:t> de </a:t>
            </a:r>
            <a:r>
              <a:rPr lang="en-US" dirty="0" err="1" smtClean="0"/>
              <a:t>fotos</a:t>
            </a:r>
            <a:endParaRPr lang="en-US" dirty="0"/>
          </a:p>
        </p:txBody>
      </p:sp>
      <p:pic>
        <p:nvPicPr>
          <p:cNvPr id="4" name="Content Placeholder 3" descr="photo-55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15385"/>
          <a:stretch>
            <a:fillRect/>
          </a:stretch>
        </p:blipFill>
        <p:spPr>
          <a:xfrm>
            <a:off x="5135088" y="3793522"/>
            <a:ext cx="2851814" cy="148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photo-5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20" y="1293846"/>
            <a:ext cx="2685582" cy="1789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644829" y="3083535"/>
            <a:ext cx="311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Voluntarios</a:t>
            </a:r>
            <a:r>
              <a:rPr lang="en-US" sz="2400" dirty="0" smtClean="0"/>
              <a:t> y </a:t>
            </a:r>
            <a:r>
              <a:rPr lang="en-US" sz="2400" dirty="0" err="1" smtClean="0"/>
              <a:t>sus</a:t>
            </a:r>
            <a:r>
              <a:rPr lang="en-US" sz="2400" dirty="0" smtClean="0"/>
              <a:t> </a:t>
            </a:r>
            <a:r>
              <a:rPr lang="en-US" sz="2400" dirty="0" err="1" smtClean="0"/>
              <a:t>alumnos</a:t>
            </a:r>
            <a:endParaRPr lang="en-US" sz="2400" dirty="0"/>
          </a:p>
        </p:txBody>
      </p:sp>
      <p:pic>
        <p:nvPicPr>
          <p:cNvPr id="7" name="Picture 6" descr="Screen Shot 2013-04-21 at 11.11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65" y="1494384"/>
            <a:ext cx="2990911" cy="3779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8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592777"/>
          </a:xfrm>
        </p:spPr>
        <p:txBody>
          <a:bodyPr/>
          <a:lstStyle/>
          <a:p>
            <a:r>
              <a:rPr lang="en-US" dirty="0" err="1" smtClean="0"/>
              <a:t>infografia</a:t>
            </a:r>
            <a:endParaRPr lang="en-US" dirty="0"/>
          </a:p>
        </p:txBody>
      </p:sp>
      <p:pic>
        <p:nvPicPr>
          <p:cNvPr id="4" name="Picture 3" descr="Screen Shot 2013-04-21 at 2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88" y="1600427"/>
            <a:ext cx="3720171" cy="2299168"/>
          </a:xfrm>
          <a:prstGeom prst="rect">
            <a:avLst/>
          </a:prstGeom>
        </p:spPr>
      </p:pic>
      <p:pic>
        <p:nvPicPr>
          <p:cNvPr id="5" name="Picture 4" descr="Screen Shot 2013-04-21 at 2.1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288" y="3911056"/>
            <a:ext cx="3718495" cy="2438884"/>
          </a:xfrm>
          <a:prstGeom prst="rect">
            <a:avLst/>
          </a:prstGeom>
        </p:spPr>
      </p:pic>
      <p:pic>
        <p:nvPicPr>
          <p:cNvPr id="7" name="Picture 6" descr="Screen Shot 2013-04-21 at 2.11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4" y="3899595"/>
            <a:ext cx="3473544" cy="2438884"/>
          </a:xfrm>
          <a:prstGeom prst="rect">
            <a:avLst/>
          </a:prstGeom>
        </p:spPr>
      </p:pic>
      <p:pic>
        <p:nvPicPr>
          <p:cNvPr id="8" name="Picture 7" descr="Screen Shot 2013-04-21 at 2.1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4" y="1611888"/>
            <a:ext cx="3473544" cy="228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7657"/>
            <a:ext cx="7924800" cy="1143000"/>
          </a:xfrm>
        </p:spPr>
        <p:txBody>
          <a:bodyPr/>
          <a:lstStyle/>
          <a:p>
            <a:r>
              <a:rPr lang="en-US" dirty="0" err="1" smtClean="0"/>
              <a:t>Reto</a:t>
            </a:r>
            <a:r>
              <a:rPr lang="en-US" dirty="0" smtClean="0"/>
              <a:t>: 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plataforma</a:t>
            </a:r>
            <a:r>
              <a:rPr lang="en-US" dirty="0" smtClean="0"/>
              <a:t> de </a:t>
            </a:r>
            <a:r>
              <a:rPr lang="en-US" dirty="0" err="1" smtClean="0"/>
              <a:t>visualizacion</a:t>
            </a:r>
            <a:r>
              <a:rPr lang="en-US" dirty="0" smtClean="0"/>
              <a:t> de peace corps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25800" y="1600200"/>
            <a:ext cx="8262879" cy="41148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Nuestra</a:t>
            </a:r>
            <a:r>
              <a:rPr lang="en-US" sz="2400" dirty="0" smtClean="0"/>
              <a:t> </a:t>
            </a:r>
            <a:r>
              <a:rPr lang="en-US" sz="2400" dirty="0" err="1" smtClean="0"/>
              <a:t>reto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dar</a:t>
            </a:r>
            <a:r>
              <a:rPr lang="en-US" sz="2400" dirty="0" smtClean="0"/>
              <a:t> </a:t>
            </a:r>
            <a:r>
              <a:rPr lang="en-US" sz="2400" dirty="0" err="1" smtClean="0"/>
              <a:t>promover</a:t>
            </a:r>
            <a:r>
              <a:rPr lang="en-US" sz="2400" dirty="0" smtClean="0"/>
              <a:t> a Peace Corps y </a:t>
            </a:r>
            <a:r>
              <a:rPr lang="en-US" sz="2400" dirty="0" err="1" smtClean="0"/>
              <a:t>somos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8000"/>
                </a:solidFill>
              </a:rPr>
              <a:t>valorEME</a:t>
            </a:r>
            <a:r>
              <a:rPr lang="en-US" sz="2400" dirty="0" smtClean="0"/>
              <a:t> un </a:t>
            </a:r>
            <a:r>
              <a:rPr lang="en-US" sz="2400" dirty="0" err="1" smtClean="0"/>
              <a:t>grupo</a:t>
            </a:r>
            <a:r>
              <a:rPr lang="en-US" sz="2400" dirty="0" smtClean="0"/>
              <a:t> </a:t>
            </a:r>
            <a:r>
              <a:rPr lang="en-US" sz="2400" dirty="0"/>
              <a:t> </a:t>
            </a:r>
            <a:r>
              <a:rPr lang="en-US" sz="2400" dirty="0" err="1" smtClean="0"/>
              <a:t>inicial</a:t>
            </a:r>
            <a:r>
              <a:rPr lang="en-US" sz="2400" dirty="0" smtClean="0"/>
              <a:t> de 5 personas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seguimos</a:t>
            </a:r>
            <a:r>
              <a:rPr lang="en-US" sz="2400" dirty="0" smtClean="0"/>
              <a:t> la </a:t>
            </a:r>
            <a:r>
              <a:rPr lang="en-US" sz="2400" dirty="0" err="1" smtClean="0"/>
              <a:t>ética</a:t>
            </a:r>
            <a:r>
              <a:rPr lang="en-US" sz="2400" dirty="0" smtClean="0"/>
              <a:t> y </a:t>
            </a:r>
            <a:r>
              <a:rPr lang="en-US" sz="2400" dirty="0" err="1" smtClean="0"/>
              <a:t>daremos</a:t>
            </a:r>
            <a:r>
              <a:rPr lang="en-US" sz="2400" dirty="0" smtClean="0"/>
              <a:t> </a:t>
            </a:r>
            <a:r>
              <a:rPr lang="en-US" sz="2400" dirty="0" err="1" smtClean="0"/>
              <a:t>apoyo</a:t>
            </a:r>
            <a:r>
              <a:rPr lang="en-US" sz="2400" dirty="0" smtClean="0"/>
              <a:t> </a:t>
            </a:r>
            <a:r>
              <a:rPr lang="en-US" sz="2400" dirty="0" err="1" smtClean="0"/>
              <a:t>educativo</a:t>
            </a:r>
            <a:r>
              <a:rPr lang="en-US" sz="2400" dirty="0" smtClean="0"/>
              <a:t> en </a:t>
            </a:r>
            <a:r>
              <a:rPr lang="en-US" sz="2400" dirty="0" err="1" smtClean="0"/>
              <a:t>matemáticas</a:t>
            </a:r>
            <a:r>
              <a:rPr lang="en-US" sz="2400" dirty="0" smtClean="0"/>
              <a:t>, </a:t>
            </a:r>
            <a:r>
              <a:rPr lang="en-US" sz="2400" dirty="0" err="1" smtClean="0"/>
              <a:t>lectura</a:t>
            </a:r>
            <a:r>
              <a:rPr lang="en-US" sz="2400" dirty="0" smtClean="0"/>
              <a:t> y </a:t>
            </a:r>
            <a:r>
              <a:rPr lang="en-US" sz="2400" dirty="0" err="1" smtClean="0"/>
              <a:t>español</a:t>
            </a:r>
            <a:r>
              <a:rPr lang="en-US" sz="2400" dirty="0" smtClean="0"/>
              <a:t> a </a:t>
            </a:r>
            <a:r>
              <a:rPr lang="en-US" sz="2400" dirty="0" err="1" smtClean="0"/>
              <a:t>escuelas</a:t>
            </a:r>
            <a:r>
              <a:rPr lang="en-US" sz="2400" dirty="0" smtClean="0"/>
              <a:t> de </a:t>
            </a:r>
            <a:r>
              <a:rPr lang="en-US" sz="2400" dirty="0" err="1" smtClean="0"/>
              <a:t>bajos</a:t>
            </a:r>
            <a:r>
              <a:rPr lang="en-US" sz="2400" dirty="0" smtClean="0"/>
              <a:t> </a:t>
            </a:r>
            <a:r>
              <a:rPr lang="en-US" sz="2400" dirty="0" err="1" smtClean="0"/>
              <a:t>recursos</a:t>
            </a:r>
            <a:r>
              <a:rPr lang="en-US" sz="2400" dirty="0" smtClean="0"/>
              <a:t> </a:t>
            </a:r>
            <a:r>
              <a:rPr lang="en-US" sz="2400" dirty="0"/>
              <a:t> </a:t>
            </a:r>
            <a:r>
              <a:rPr lang="en-US" sz="2400" dirty="0" smtClean="0"/>
              <a:t>en Monterrey.</a:t>
            </a:r>
            <a:endParaRPr lang="en-US" sz="2400" dirty="0" smtClean="0"/>
          </a:p>
        </p:txBody>
      </p:sp>
      <p:pic>
        <p:nvPicPr>
          <p:cNvPr id="4" name="Picture 3" descr="Photo on 4-21-13 at 1.11 PM #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6"/>
          <a:stretch/>
        </p:blipFill>
        <p:spPr>
          <a:xfrm>
            <a:off x="1403555" y="3263626"/>
            <a:ext cx="6278685" cy="22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6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4097"/>
            <a:ext cx="7924800" cy="816022"/>
          </a:xfrm>
        </p:spPr>
        <p:txBody>
          <a:bodyPr/>
          <a:lstStyle/>
          <a:p>
            <a:r>
              <a:rPr lang="en-US" dirty="0" err="1" smtClean="0"/>
              <a:t>Plataforma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466507"/>
            <a:ext cx="7924800" cy="4114800"/>
          </a:xfrm>
        </p:spPr>
        <p:txBody>
          <a:bodyPr/>
          <a:lstStyle/>
          <a:p>
            <a:r>
              <a:rPr lang="en-US" sz="2400" dirty="0" err="1"/>
              <a:t>Hemos</a:t>
            </a:r>
            <a:r>
              <a:rPr lang="en-US" sz="2400" dirty="0"/>
              <a:t> </a:t>
            </a:r>
            <a:r>
              <a:rPr lang="en-US" sz="2400" dirty="0" err="1"/>
              <a:t>creado</a:t>
            </a:r>
            <a:r>
              <a:rPr lang="en-US" sz="2400" dirty="0"/>
              <a:t> </a:t>
            </a:r>
            <a:r>
              <a:rPr lang="en-US" sz="2400" dirty="0" err="1" smtClean="0"/>
              <a:t>las</a:t>
            </a:r>
            <a:r>
              <a:rPr lang="en-US" sz="2400" dirty="0" smtClean="0"/>
              <a:t> </a:t>
            </a:r>
            <a:r>
              <a:rPr lang="en-US" sz="2400" dirty="0" err="1"/>
              <a:t>siguientes</a:t>
            </a:r>
            <a:r>
              <a:rPr lang="en-US" sz="2400" dirty="0"/>
              <a:t> </a:t>
            </a:r>
            <a:r>
              <a:rPr lang="en-US" sz="2400" dirty="0" err="1"/>
              <a:t>plataformas</a:t>
            </a:r>
            <a:r>
              <a:rPr lang="en-US" sz="2400" dirty="0"/>
              <a:t> </a:t>
            </a:r>
            <a:r>
              <a:rPr lang="en-US" sz="2400" dirty="0" err="1"/>
              <a:t>digitales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darlo</a:t>
            </a:r>
            <a:r>
              <a:rPr lang="en-US" sz="2400" dirty="0"/>
              <a:t> a </a:t>
            </a:r>
            <a:r>
              <a:rPr lang="en-US" sz="2400" dirty="0" err="1" smtClean="0"/>
              <a:t>conocer</a:t>
            </a:r>
            <a:r>
              <a:rPr lang="en-US" sz="2400" dirty="0" smtClean="0"/>
              <a:t> :</a:t>
            </a:r>
            <a:endParaRPr lang="en-US" sz="2400" dirty="0"/>
          </a:p>
          <a:p>
            <a:pPr marL="457200" lvl="1" indent="0">
              <a:buNone/>
            </a:pPr>
            <a:r>
              <a:rPr lang="en-US" sz="2400" dirty="0" err="1"/>
              <a:t>Búscame</a:t>
            </a:r>
            <a:r>
              <a:rPr lang="en-US" sz="2400" dirty="0"/>
              <a:t> en  Facebook </a:t>
            </a:r>
            <a:r>
              <a:rPr lang="en-US" sz="2400" dirty="0" err="1"/>
              <a:t>como</a:t>
            </a:r>
            <a:r>
              <a:rPr lang="en-US" sz="2400" dirty="0"/>
              <a:t>: </a:t>
            </a:r>
            <a:r>
              <a:rPr lang="en-US" sz="2400" dirty="0" err="1" smtClean="0">
                <a:solidFill>
                  <a:srgbClr val="008000"/>
                </a:solidFill>
              </a:rPr>
              <a:t>valorEME</a:t>
            </a:r>
            <a:endParaRPr lang="en-US" sz="2400" dirty="0" smtClean="0">
              <a:solidFill>
                <a:srgbClr val="008000"/>
              </a:solidFill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srgbClr val="008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3-04-21 at 1.4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03" y="2947627"/>
            <a:ext cx="6437142" cy="37583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98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9963"/>
            <a:ext cx="7924800" cy="1143000"/>
          </a:xfrm>
        </p:spPr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272963"/>
            <a:ext cx="7924800" cy="41148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dirty="0" err="1"/>
              <a:t>Búscame</a:t>
            </a:r>
            <a:r>
              <a:rPr lang="en-US" sz="2400" dirty="0"/>
              <a:t> en Twitter </a:t>
            </a:r>
            <a:r>
              <a:rPr lang="en-US" sz="2400" dirty="0" err="1"/>
              <a:t>como</a:t>
            </a:r>
            <a:r>
              <a:rPr lang="en-US" sz="2400" dirty="0"/>
              <a:t>: @valorEME2012</a:t>
            </a:r>
          </a:p>
          <a:p>
            <a:endParaRPr lang="en-US" dirty="0"/>
          </a:p>
        </p:txBody>
      </p:sp>
      <p:pic>
        <p:nvPicPr>
          <p:cNvPr id="4" name="Picture 3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13-04-21 at 2.37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80575"/>
            <a:ext cx="7395587" cy="4589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97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451" y="0"/>
            <a:ext cx="7924800" cy="1143000"/>
          </a:xfrm>
        </p:spPr>
        <p:txBody>
          <a:bodyPr/>
          <a:lstStyle/>
          <a:p>
            <a:r>
              <a:rPr lang="en-US" dirty="0" smtClean="0"/>
              <a:t>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39821" y="1289696"/>
            <a:ext cx="7924800" cy="41148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dirty="0" err="1"/>
              <a:t>Sigue</a:t>
            </a:r>
            <a:r>
              <a:rPr lang="en-US" sz="2400" dirty="0"/>
              <a:t> </a:t>
            </a:r>
            <a:r>
              <a:rPr lang="en-US" sz="2400" dirty="0" err="1"/>
              <a:t>nuestro</a:t>
            </a:r>
            <a:r>
              <a:rPr lang="en-US" sz="2400" dirty="0"/>
              <a:t> blog</a:t>
            </a:r>
            <a:r>
              <a:rPr lang="en-US" sz="2400" dirty="0" smtClean="0"/>
              <a:t>:  </a:t>
            </a:r>
            <a:r>
              <a:rPr lang="da-DK" sz="2400" dirty="0">
                <a:hlinkClick r:id="rId2"/>
              </a:rPr>
              <a:t>http://valoreme.blogspot.mx</a:t>
            </a:r>
            <a:r>
              <a:rPr lang="da-DK" sz="2400" dirty="0" smtClean="0">
                <a:hlinkClick r:id="rId2"/>
              </a:rPr>
              <a:t>/</a:t>
            </a:r>
            <a:endParaRPr lang="da-DK" sz="2400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3-04-21 at 1.5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Screen Shot 2013-04-21 at 2.3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0" y="1991893"/>
            <a:ext cx="6641291" cy="44541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9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Tumbler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599" y="1695579"/>
            <a:ext cx="6625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err="1" smtClean="0"/>
              <a:t>Sigue</a:t>
            </a:r>
            <a:r>
              <a:rPr lang="en-US" sz="2400" dirty="0" smtClean="0"/>
              <a:t> </a:t>
            </a:r>
            <a:r>
              <a:rPr lang="en-US" sz="2400" dirty="0" err="1" smtClean="0"/>
              <a:t>nuestro</a:t>
            </a:r>
            <a:r>
              <a:rPr lang="en-US" sz="2400" dirty="0" smtClean="0"/>
              <a:t> tumbler:  </a:t>
            </a:r>
            <a:r>
              <a:rPr lang="en-US" sz="2400" dirty="0" err="1" smtClean="0"/>
              <a:t>valoreme.tumbler.com</a:t>
            </a:r>
            <a:endParaRPr lang="en-US" sz="2400" dirty="0"/>
          </a:p>
        </p:txBody>
      </p:sp>
      <p:pic>
        <p:nvPicPr>
          <p:cNvPr id="5" name="Picture 4" descr="Screen Shot 2013-04-21 at 1.56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59" y="0"/>
            <a:ext cx="2741041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Screen Shot 2013-04-21 at 2.3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6" y="1996494"/>
            <a:ext cx="8534400" cy="4495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19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204</TotalTime>
  <Words>225</Words>
  <Application>Microsoft Macintosh PowerPoint</Application>
  <PresentationFormat>On-screen Show (4:3)</PresentationFormat>
  <Paragraphs>40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Horizon</vt:lpstr>
      <vt:lpstr>Peace Corps Challenge</vt:lpstr>
      <vt:lpstr>¿QuÉ es Peace Corps?    </vt:lpstr>
      <vt:lpstr>Galeria de fotos</vt:lpstr>
      <vt:lpstr>infografia</vt:lpstr>
      <vt:lpstr>Reto:  crear una plataforma de visualizacion de peace corps</vt:lpstr>
      <vt:lpstr>Plataforma:</vt:lpstr>
      <vt:lpstr>twitter</vt:lpstr>
      <vt:lpstr>Blog</vt:lpstr>
      <vt:lpstr>Tumbler</vt:lpstr>
      <vt:lpstr>Como parte de la mercadotecnia IMPRESA</vt:lpstr>
      <vt:lpstr>Diseño de posters</vt:lpstr>
      <vt:lpstr>Diseño de poster</vt:lpstr>
      <vt:lpstr>Tríptico pagina 1</vt:lpstr>
      <vt:lpstr>Tríptico pagina 2</vt:lpstr>
      <vt:lpstr>PowerPoint Presentation</vt:lpstr>
    </vt:vector>
  </TitlesOfParts>
  <Company>House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Peace Corps Challenge</dc:title>
  <dc:creator>Rossana Gonzalez</dc:creator>
  <cp:lastModifiedBy>Rossana Gonzalez</cp:lastModifiedBy>
  <cp:revision>22</cp:revision>
  <dcterms:created xsi:type="dcterms:W3CDTF">2013-04-21T16:43:55Z</dcterms:created>
  <dcterms:modified xsi:type="dcterms:W3CDTF">2013-04-21T20:08:19Z</dcterms:modified>
</cp:coreProperties>
</file>